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, ao ar livre&#10;&#10;Descrição gerada automaticamente">
            <a:extLst>
              <a:ext uri="{FF2B5EF4-FFF2-40B4-BE49-F238E27FC236}">
                <a16:creationId xmlns:a16="http://schemas.microsoft.com/office/drawing/2014/main" id="{AD0B5369-83CC-45B5-AA34-A24BCF5F8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47185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ntanha, foto, neve&#10;&#10;Descrição gerada automaticamente">
            <a:extLst>
              <a:ext uri="{FF2B5EF4-FFF2-40B4-BE49-F238E27FC236}">
                <a16:creationId xmlns:a16="http://schemas.microsoft.com/office/drawing/2014/main" id="{B264AB56-D1B6-4447-844B-AFB5E1CB1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30000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CE43B7-174E-4734-956F-5A8C3D2B6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2298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UM, DOIS, TRÊS, ABRA O SEU CORAÇÃO!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598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400" dirty="0"/>
              <a:t>UM, DOIS, TRÊS, ABRA O SEU CORAÇÃO!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598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Um, dois, três, abra o seu </a:t>
            </a:r>
          </a:p>
          <a:p>
            <a:r>
              <a:rPr lang="pt-BR" dirty="0"/>
              <a:t>coração, pois Cristo quer entrar! </a:t>
            </a:r>
          </a:p>
          <a:p>
            <a:r>
              <a:rPr lang="pt-BR" dirty="0"/>
              <a:t>Quatro, cinco, seis, é Jesus outra </a:t>
            </a:r>
          </a:p>
          <a:p>
            <a:r>
              <a:rPr lang="pt-BR" dirty="0"/>
              <a:t>vez; batendo à porta Ele está.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400" dirty="0"/>
              <a:t>UM, DOIS, TRÊS, ABRA O SEU CORAÇÃO!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598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413F4EC-173A-4BC5-B5C0-394CE196D4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Sete, oito, nove, dez, quanto eu </a:t>
            </a:r>
          </a:p>
          <a:p>
            <a:r>
              <a:rPr lang="pt-BR" dirty="0"/>
              <a:t>posso contar? </a:t>
            </a:r>
          </a:p>
          <a:p>
            <a:r>
              <a:rPr lang="pt-BR" dirty="0"/>
              <a:t>Sei que posso contar até mil, </a:t>
            </a:r>
          </a:p>
          <a:p>
            <a:r>
              <a:rPr lang="pt-BR" dirty="0"/>
              <a:t>mas Cristo é o Número Um.</a:t>
            </a:r>
          </a:p>
        </p:txBody>
      </p:sp>
    </p:spTree>
    <p:extLst>
      <p:ext uri="{BB962C8B-B14F-4D97-AF65-F5344CB8AC3E}">
        <p14:creationId xmlns:p14="http://schemas.microsoft.com/office/powerpoint/2010/main" val="3708521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96</Words>
  <Application>Microsoft Office PowerPoint</Application>
  <PresentationFormat>Apresentação na tela (16:9)</PresentationFormat>
  <Paragraphs>14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UM, DOIS, TRÊS, ABRA O SEU CORAÇÃO!</vt:lpstr>
      <vt:lpstr>UM, DOIS, TRÊS, ABRA O SEU CORAÇÃO!</vt:lpstr>
      <vt:lpstr>UM, DOIS, TRÊS, ABRA O SEU CORAÇÃO!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2019-06-12T23:21:04Z</dcterms:modified>
</cp:coreProperties>
</file>